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Identifier les pronoms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</a:t>
            </a:r>
            <a:br>
              <a:rPr lang="fr-FR" b="1" dirty="0"/>
            </a:br>
            <a:r>
              <a:rPr lang="fr-FR" b="1" dirty="0"/>
              <a:t>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Toute la classe et moi</a:t>
            </a: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visiterons les châteaux de la Loire</a:t>
            </a:r>
            <a:r>
              <a:rPr lang="fr-FR" sz="3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fr-FR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u="sng" dirty="0"/>
              <a:t>Le directeur et la maîtresse </a:t>
            </a:r>
            <a:r>
              <a:rPr lang="fr-FR" sz="3600" dirty="0"/>
              <a:t>iront à une réunion au collège.</a:t>
            </a:r>
            <a:endParaRPr lang="fr-FR" sz="3600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29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Nous</a:t>
            </a: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visiterons les châteaux de la Loire.</a:t>
            </a:r>
            <a:r>
              <a:rPr lang="fr-FR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Ils</a:t>
            </a:r>
            <a:r>
              <a:rPr lang="fr-FR" sz="3600" dirty="0"/>
              <a:t> iront à une réunion au collège.</a:t>
            </a:r>
            <a:endParaRPr lang="fr-FR" sz="3600" u="sng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18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</a:t>
            </a:r>
            <a:br>
              <a:rPr lang="fr-FR" b="1" dirty="0"/>
            </a:br>
            <a:r>
              <a:rPr lang="fr-FR" b="1" dirty="0"/>
              <a:t>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Tristan et Sacha </a:t>
            </a:r>
            <a:r>
              <a:rPr lang="fr-FR" sz="3600" dirty="0"/>
              <a:t>vont au cinéma.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u="sng" dirty="0"/>
              <a:t>Lucie et moi </a:t>
            </a:r>
            <a:r>
              <a:rPr lang="fr-FR" sz="3600" dirty="0"/>
              <a:t>aimons ce chanteur.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Ils </a:t>
            </a:r>
            <a:r>
              <a:rPr lang="fr-FR" sz="3600" dirty="0"/>
              <a:t>vont au cinéma.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Nous </a:t>
            </a:r>
            <a:r>
              <a:rPr lang="fr-FR" sz="3600" dirty="0"/>
              <a:t>aimons ce chanteur.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</a:t>
            </a:r>
            <a:br>
              <a:rPr lang="fr-FR" b="1" dirty="0"/>
            </a:br>
            <a:r>
              <a:rPr lang="fr-FR" b="1" dirty="0"/>
              <a:t>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Bastien et toi</a:t>
            </a:r>
            <a:r>
              <a:rPr lang="fr-FR" sz="3600" dirty="0"/>
              <a:t> écrivez à Laure. </a:t>
            </a:r>
            <a:endParaRPr lang="fr-FR" sz="3200" dirty="0"/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u="sng" dirty="0"/>
              <a:t>Mélissa et toi</a:t>
            </a:r>
            <a:r>
              <a:rPr lang="fr-FR" sz="3600" dirty="0"/>
              <a:t> préparez une soupe à la tomate.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96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Vous</a:t>
            </a:r>
            <a:r>
              <a:rPr lang="fr-FR" sz="3600" dirty="0"/>
              <a:t> écrivez à Laure. </a:t>
            </a:r>
            <a:endParaRPr lang="fr-FR" sz="32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Vous </a:t>
            </a:r>
            <a:r>
              <a:rPr lang="fr-FR" sz="3600" dirty="0"/>
              <a:t>préparez une soupe à la tomate. </a:t>
            </a:r>
            <a:endParaRPr lang="fr-FR" sz="40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84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</a:t>
            </a:r>
            <a:br>
              <a:rPr lang="fr-FR" b="1" dirty="0"/>
            </a:br>
            <a:r>
              <a:rPr lang="fr-FR" b="1" dirty="0"/>
              <a:t>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Les chaussures de tennis </a:t>
            </a:r>
            <a:r>
              <a:rPr lang="fr-FR" sz="3600" dirty="0"/>
              <a:t>ont des lacets.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Romane joue avec </a:t>
            </a:r>
            <a:r>
              <a:rPr lang="fr-FR" sz="3600" u="sng" dirty="0"/>
              <a:t>Louise.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33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Elles </a:t>
            </a:r>
            <a:r>
              <a:rPr lang="fr-FR" sz="3600" dirty="0"/>
              <a:t>ont des lacets.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Romane joue avec </a:t>
            </a:r>
            <a:r>
              <a:rPr lang="fr-FR" sz="3600" u="sng" dirty="0"/>
              <a:t>elle.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7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</a:t>
            </a:r>
            <a:br>
              <a:rPr lang="fr-FR" b="1" dirty="0"/>
            </a:br>
            <a:r>
              <a:rPr lang="fr-FR" b="1" dirty="0"/>
              <a:t>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Loïc et moi </a:t>
            </a:r>
            <a:r>
              <a:rPr lang="fr-FR" sz="3600" dirty="0"/>
              <a:t>adorons manger au restaurant.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u="sng" dirty="0"/>
              <a:t>La classe et moi écrivons</a:t>
            </a:r>
            <a:r>
              <a:rPr lang="fr-FR" sz="3600" dirty="0"/>
              <a:t> un message à Lise et Maud.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46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Nous</a:t>
            </a:r>
            <a:r>
              <a:rPr lang="fr-FR" sz="3600" dirty="0"/>
              <a:t> adorons manger au restaurant.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Nous </a:t>
            </a:r>
            <a:r>
              <a:rPr lang="fr-FR" sz="3600" dirty="0"/>
              <a:t>écrivons un message à Lise et Maud.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231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271</Words>
  <Application>Microsoft Office PowerPoint</Application>
  <PresentationFormat>Grand écran</PresentationFormat>
  <Paragraphs>102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Remplace le groupe souligné par un pronom : </vt:lpstr>
      <vt:lpstr>Correction</vt:lpstr>
      <vt:lpstr>Remplace le groupe souligné par un pronom : </vt:lpstr>
      <vt:lpstr>Correction</vt:lpstr>
      <vt:lpstr>Remplace le groupe souligné par un pronom : </vt:lpstr>
      <vt:lpstr>Correction</vt:lpstr>
      <vt:lpstr>Remplace le groupe souligné par un pronom : </vt:lpstr>
      <vt:lpstr>Correction</vt:lpstr>
      <vt:lpstr>Remplace le groupe souligné par un pronom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2021-09-04T20:24:21Z</dcterms:modified>
</cp:coreProperties>
</file>